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26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648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257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8006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7989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0026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19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8907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280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4257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563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202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590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751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519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29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778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A53E323-B58E-4AD1-B911-13B9295F29C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5C565-9F27-47D6-8F3F-B5C14F8FA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129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pbeCk4gev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Rf5baShOVE&amp;t=27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AFA84-B486-4186-87C5-434DF4600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 dienstverlening en zorg</a:t>
            </a:r>
            <a:br>
              <a:rPr lang="nl-NL" dirty="0"/>
            </a:br>
            <a:r>
              <a:rPr lang="nl-NL" dirty="0"/>
              <a:t>Deel 4 van 4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BE615B-3F4E-440C-B633-828867F20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Mensen te woord staan in de kinderopvang</a:t>
            </a:r>
          </a:p>
          <a:p>
            <a:r>
              <a:rPr lang="nl-NL" dirty="0">
                <a:hlinkClick r:id="rId2"/>
              </a:rPr>
              <a:t>https://www.youtube.com/watch?v=HpbeCk4gev8</a:t>
            </a:r>
            <a:r>
              <a:rPr lang="nl-NL" dirty="0"/>
              <a:t> </a:t>
            </a:r>
          </a:p>
          <a:p>
            <a:r>
              <a:rPr lang="nl-NL" dirty="0"/>
              <a:t>Leerdoelen:</a:t>
            </a:r>
          </a:p>
          <a:p>
            <a:r>
              <a:rPr lang="nl-NL" dirty="0"/>
              <a:t>Je leert Mensen op een passende manier te woord staan;</a:t>
            </a:r>
          </a:p>
          <a:p>
            <a:r>
              <a:rPr lang="nl-NL" dirty="0"/>
              <a:t>Gedrag: wat en hoe(b.v. telefoongesprek met een vrienden)</a:t>
            </a:r>
          </a:p>
          <a:p>
            <a:r>
              <a:rPr lang="nl-NL" dirty="0"/>
              <a:t>Je leert Een telefoonnotitie maken;</a:t>
            </a:r>
          </a:p>
          <a:p>
            <a:r>
              <a:rPr lang="nl-NL" dirty="0"/>
              <a:t>Je leert verwijzen van derden;</a:t>
            </a:r>
          </a:p>
          <a:p>
            <a:r>
              <a:rPr lang="nl-NL" dirty="0"/>
              <a:t>Je leert duidelijk zijn;</a:t>
            </a:r>
          </a:p>
          <a:p>
            <a:r>
              <a:rPr lang="nl-NL" dirty="0"/>
              <a:t>Je leert beleefd zijn;</a:t>
            </a:r>
          </a:p>
        </p:txBody>
      </p:sp>
    </p:spTree>
    <p:extLst>
      <p:ext uri="{BB962C8B-B14F-4D97-AF65-F5344CB8AC3E}">
        <p14:creationId xmlns:p14="http://schemas.microsoft.com/office/powerpoint/2010/main" val="334093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82854C-AED6-473D-BAD2-B13DA043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 dienstverlening en zorg</a:t>
            </a:r>
            <a:br>
              <a:rPr lang="nl-NL" dirty="0"/>
            </a:br>
            <a:r>
              <a:rPr lang="nl-NL" dirty="0"/>
              <a:t>Deel 4 van 4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C19CCF-7260-47C8-8C64-1704F257A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Mensen op een passende manier te woord staan:</a:t>
            </a:r>
          </a:p>
          <a:p>
            <a:r>
              <a:rPr lang="nl-NL" dirty="0"/>
              <a:t>Volgens de regels van de algemene omgangvormen.</a:t>
            </a:r>
          </a:p>
          <a:p>
            <a:r>
              <a:rPr lang="nl-NL" dirty="0"/>
              <a:t>Volgens de bedrijfsvoorschriften.</a:t>
            </a:r>
          </a:p>
          <a:p>
            <a:r>
              <a:rPr lang="nl-NL" dirty="0"/>
              <a:t>Omgang met de gegevens van derden</a:t>
            </a:r>
          </a:p>
        </p:txBody>
      </p:sp>
    </p:spTree>
    <p:extLst>
      <p:ext uri="{BB962C8B-B14F-4D97-AF65-F5344CB8AC3E}">
        <p14:creationId xmlns:p14="http://schemas.microsoft.com/office/powerpoint/2010/main" val="262192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F5526B-11A6-4EA8-A5F1-8B04C0AE9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 dienstverlening en zorg deel 4 van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24A16E-EA37-43EB-9B31-7F8CD6AC1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Gedrag:</a:t>
            </a:r>
          </a:p>
          <a:p>
            <a:r>
              <a:rPr lang="nl-NL" dirty="0"/>
              <a:t>Je laat met je gedrag zien: </a:t>
            </a:r>
          </a:p>
          <a:p>
            <a:r>
              <a:rPr lang="nl-NL" dirty="0"/>
              <a:t>Dat je beleefd bent  b.v.: d.m.v. van stoppen met telefoneren.</a:t>
            </a:r>
          </a:p>
          <a:p>
            <a:r>
              <a:rPr lang="nl-NL" dirty="0"/>
              <a:t>Of stoppen met een E-mail schrijven. </a:t>
            </a:r>
          </a:p>
        </p:txBody>
      </p:sp>
    </p:spTree>
    <p:extLst>
      <p:ext uri="{BB962C8B-B14F-4D97-AF65-F5344CB8AC3E}">
        <p14:creationId xmlns:p14="http://schemas.microsoft.com/office/powerpoint/2010/main" val="222049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F1DA94-99BD-4BBD-B023-D8F2DDE83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 dienstverlening en zorg deel 4 van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8E976A-4C2A-43F4-B7D6-B2775F25D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Een telefoonnotitie maken:</a:t>
            </a:r>
          </a:p>
          <a:p>
            <a:r>
              <a:rPr lang="nl-NL" dirty="0"/>
              <a:t>Wanneer:</a:t>
            </a:r>
          </a:p>
          <a:p>
            <a:r>
              <a:rPr lang="nl-NL" dirty="0"/>
              <a:t>Als iemand belt en de persoon die hij of zij wil spreken er niet is, maak je een telefoonnotitie.</a:t>
            </a:r>
          </a:p>
          <a:p>
            <a:r>
              <a:rPr lang="nl-NL" dirty="0"/>
              <a:t>In de telefoonnotitie schrijf je:</a:t>
            </a:r>
          </a:p>
          <a:p>
            <a:r>
              <a:rPr lang="nl-NL" dirty="0"/>
              <a:t>Wie gebeld heeft</a:t>
            </a:r>
          </a:p>
          <a:p>
            <a:r>
              <a:rPr lang="nl-NL" dirty="0"/>
              <a:t>Wie hij wilde spreken</a:t>
            </a:r>
          </a:p>
          <a:p>
            <a:r>
              <a:rPr lang="nl-NL" dirty="0"/>
              <a:t>Onderwerp( waarover het gaat)</a:t>
            </a:r>
          </a:p>
          <a:p>
            <a:r>
              <a:rPr lang="nl-NL" dirty="0"/>
              <a:t>Of er terug bel verzoek is</a:t>
            </a:r>
          </a:p>
          <a:p>
            <a:r>
              <a:rPr lang="nl-NL" dirty="0"/>
              <a:t>En de tel nummer van de gene die heeft gebeld </a:t>
            </a:r>
          </a:p>
          <a:p>
            <a:r>
              <a:rPr lang="nl-NL" dirty="0"/>
              <a:t>(geef je de telefoonnotitie aan de persoon voor wie gebeeld is).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8702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32C83-D2DC-4316-9933-A90AD6C54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 dienstverlening en zorg deel 4 van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DD80CF-C6A1-4A32-AF47-6D0A3ECFD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Verwijzen van derden:</a:t>
            </a:r>
          </a:p>
          <a:p>
            <a:r>
              <a:rPr lang="nl-NL" dirty="0"/>
              <a:t>Waarom? Omdat meestal weten we het antwoord van hun vraag niet</a:t>
            </a:r>
          </a:p>
          <a:p>
            <a:r>
              <a:rPr lang="nl-NL" dirty="0"/>
              <a:t>Of omdat ze iemand anders moeten spreken.</a:t>
            </a:r>
          </a:p>
          <a:p>
            <a:r>
              <a:rPr lang="nl-NL" dirty="0"/>
              <a:t>Hoe doen we dat?</a:t>
            </a:r>
          </a:p>
          <a:p>
            <a:r>
              <a:rPr lang="nl-NL" dirty="0"/>
              <a:t>Geef je aan naar wie je hen doorverwijst.</a:t>
            </a:r>
          </a:p>
          <a:p>
            <a:r>
              <a:rPr lang="nl-NL" dirty="0"/>
              <a:t>Geef je aan hoelang het duurt als ze even moeten wachten.</a:t>
            </a:r>
          </a:p>
          <a:p>
            <a:r>
              <a:rPr lang="nl-NL" dirty="0"/>
              <a:t>Eventueel kun je hun kopje thee of koffie aanbieden.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1263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4A6EEF-52F5-4DB7-A668-AB8C95266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 dienstverlening en zorg deel 4 van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07AD76-DD14-43D6-8463-5E2829CCE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Duidelijk zijn</a:t>
            </a:r>
          </a:p>
          <a:p>
            <a:r>
              <a:rPr lang="nl-NL" dirty="0"/>
              <a:t>Je geeft alle informatie </a:t>
            </a:r>
          </a:p>
          <a:p>
            <a:r>
              <a:rPr lang="nl-NL" dirty="0"/>
              <a:t>Waar nodig pas je LSD toe om misverstanden te voorkomen.</a:t>
            </a:r>
          </a:p>
        </p:txBody>
      </p:sp>
    </p:spTree>
    <p:extLst>
      <p:ext uri="{BB962C8B-B14F-4D97-AF65-F5344CB8AC3E}">
        <p14:creationId xmlns:p14="http://schemas.microsoft.com/office/powerpoint/2010/main" val="2003720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AA4C2-E51B-4264-8132-BFA765996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 dienstverlening en zorg deel 4 van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C59700-E4F8-4876-A794-2AE853AAC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Beleefd zijn</a:t>
            </a:r>
          </a:p>
          <a:p>
            <a:r>
              <a:rPr lang="nl-NL" dirty="0">
                <a:hlinkClick r:id="rId2"/>
              </a:rPr>
              <a:t>https://www.youtube.com/watch?v=tRf5baShOVE&amp;t=27s</a:t>
            </a:r>
            <a:r>
              <a:rPr lang="nl-NL" dirty="0"/>
              <a:t> </a:t>
            </a:r>
          </a:p>
          <a:p>
            <a:r>
              <a:rPr lang="nl-NL" dirty="0"/>
              <a:t>Je bent visitekaartje van het bedrijf</a:t>
            </a:r>
          </a:p>
          <a:p>
            <a:r>
              <a:rPr lang="nl-NL" dirty="0"/>
              <a:t>Spreek mensen met U</a:t>
            </a:r>
          </a:p>
          <a:p>
            <a:r>
              <a:rPr lang="nl-NL" dirty="0"/>
              <a:t>Bezoekers noem je ‘meneer’ of ‘mevrouw’.</a:t>
            </a:r>
          </a:p>
          <a:p>
            <a:r>
              <a:rPr lang="nl-NL" dirty="0"/>
              <a:t>Je groet ze passende manier aan  en neemt ook op een passend manier afscheid. Dus( tot ziens of tot de volgende keer).</a:t>
            </a:r>
          </a:p>
        </p:txBody>
      </p:sp>
    </p:spTree>
    <p:extLst>
      <p:ext uri="{BB962C8B-B14F-4D97-AF65-F5344CB8AC3E}">
        <p14:creationId xmlns:p14="http://schemas.microsoft.com/office/powerpoint/2010/main" val="1479740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4725EF-44BC-43D8-80E6-D1DECC495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 dienstverlening en zorg deel 4 van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E363AB-27DC-4C00-AFBE-454470F3F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Zijn er vragen??</a:t>
            </a:r>
          </a:p>
          <a:p>
            <a:endParaRPr lang="nl-NL" dirty="0"/>
          </a:p>
          <a:p>
            <a:r>
              <a:rPr lang="nl-NL" dirty="0"/>
              <a:t>Maak de opdrachten 1 t/m 21 in je boek </a:t>
            </a:r>
          </a:p>
          <a:p>
            <a:r>
              <a:rPr lang="nl-NL" dirty="0"/>
              <a:t>Maak de praktijk opdracht </a:t>
            </a:r>
            <a:r>
              <a:rPr lang="nl-NL" dirty="0" err="1"/>
              <a:t>blz</a:t>
            </a:r>
            <a:r>
              <a:rPr lang="nl-NL" dirty="0"/>
              <a:t> 88(praktijkopdracht bij hoofdstuk 1)</a:t>
            </a:r>
          </a:p>
        </p:txBody>
      </p:sp>
    </p:spTree>
    <p:extLst>
      <p:ext uri="{BB962C8B-B14F-4D97-AF65-F5344CB8AC3E}">
        <p14:creationId xmlns:p14="http://schemas.microsoft.com/office/powerpoint/2010/main" val="3278755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46450</TotalTime>
  <Words>431</Words>
  <Application>Microsoft Office PowerPoint</Application>
  <PresentationFormat>Breedbeeld</PresentationFormat>
  <Paragraphs>56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Vakleer dienstverlening en zorg Deel 4 van 4 </vt:lpstr>
      <vt:lpstr>Vakleer dienstverlening en zorg Deel 4 van 4 </vt:lpstr>
      <vt:lpstr>Vakleer dienstverlening en zorg deel 4 van 4</vt:lpstr>
      <vt:lpstr>Vakleer dienstverlening en zorg deel 4 van 4</vt:lpstr>
      <vt:lpstr>Vakleer dienstverlening en zorg deel 4 van 4</vt:lpstr>
      <vt:lpstr>Vakleer dienstverlening en zorg deel 4 van 4</vt:lpstr>
      <vt:lpstr>Vakleer dienstverlening en zorg deel 4 van 4</vt:lpstr>
      <vt:lpstr>Vakleer dienstverlening en zorg deel 4 van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Dienstverlening en zorg Deel 4 van 4</dc:title>
  <dc:creator>Tulay Yilmaz</dc:creator>
  <cp:lastModifiedBy>Tulay Yilmaz</cp:lastModifiedBy>
  <cp:revision>15</cp:revision>
  <dcterms:created xsi:type="dcterms:W3CDTF">2018-05-16T12:07:06Z</dcterms:created>
  <dcterms:modified xsi:type="dcterms:W3CDTF">2020-06-12T06:54:22Z</dcterms:modified>
</cp:coreProperties>
</file>